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2013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r>
              <a:rPr lang="es-ES_tradnl" altLang="en-US" dirty="0" smtClean="0"/>
              <a:t>¿Cómo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smtClean="0"/>
              <a:t>Mexico?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Mirar el video </a:t>
            </a:r>
            <a:r>
              <a:rPr lang="es-ES_tradnl" altLang="en-US" u="sng" dirty="0"/>
              <a:t>El Día de los Muertos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/>
              <a:t>El día de los muertos: </a:t>
            </a:r>
            <a:r>
              <a:rPr lang="es-ES_tradnl" altLang="en-US" u="sng" dirty="0" err="1"/>
              <a:t>Activity</a:t>
            </a:r>
            <a:r>
              <a:rPr lang="es-ES_tradnl" altLang="en-US" u="sng" dirty="0"/>
              <a:t> </a:t>
            </a:r>
            <a:r>
              <a:rPr lang="es-ES_tradnl" altLang="en-US" u="sng" dirty="0" err="1"/>
              <a:t>Packet</a:t>
            </a:r>
            <a:endParaRPr lang="es-ES_tradnl" altLang="en-US" u="sng" dirty="0"/>
          </a:p>
          <a:p>
            <a:pPr>
              <a:lnSpc>
                <a:spcPct val="90000"/>
              </a:lnSpc>
            </a:pPr>
            <a:r>
              <a:rPr lang="es-ES_tradnl" altLang="en-US" dirty="0"/>
              <a:t>Entregar el Paquete de Actividades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Tarea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/>
              <a:t>Empieza a trabajar en el Proyecto #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Proyecto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1</a:t>
            </a:r>
          </a:p>
        </p:txBody>
      </p:sp>
      <p:sp>
        <p:nvSpPr>
          <p:cNvPr id="4099" name="Rectangle 3"/>
          <p:cNvSpPr>
            <a:spLocks noChangeArrowheads="1"/>
          </p:cNvSpPr>
          <p:nvPr>
            <p:ph type="body" idx="1"/>
          </p:nvPr>
        </p:nvSpPr>
        <p:spPr>
          <a:xfrm>
            <a:off x="533400" y="762000"/>
            <a:ext cx="8229600" cy="5334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DECORATE your CALACA as a MEMORIAL to someone or something you cared for and lost.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Make sure that you use images, colors, </a:t>
            </a:r>
            <a:r>
              <a:rPr lang="en-US" altLang="en-US" sz="2400" b="1" dirty="0" smtClean="0"/>
              <a:t>etc., </a:t>
            </a:r>
            <a:r>
              <a:rPr lang="en-US" altLang="en-US" sz="2400" b="1" dirty="0"/>
              <a:t>that represent </a:t>
            </a:r>
            <a:r>
              <a:rPr lang="en-US" altLang="en-US" sz="2400" b="1" dirty="0" smtClean="0"/>
              <a:t>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CALAVERA, write a minimum of 8 ADJETIVOS, in Spanish, that describe what/who you are commemorating.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 narrative sheet, write </a:t>
            </a:r>
            <a:r>
              <a:rPr lang="en-US" altLang="en-US" sz="2400" b="1" dirty="0"/>
              <a:t>a minimum of 12 sentences in the best Spanish you can write.  You may wish to include information about the person or thing you lost, why they/it was important to you, why you miss them/it etc</a:t>
            </a:r>
            <a:r>
              <a:rPr lang="en-US" altLang="en-US" sz="2400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You may use either PRESENT </a:t>
            </a:r>
            <a:r>
              <a:rPr lang="en-US" altLang="en-US" sz="2400" b="1" u="sng" dirty="0" smtClean="0"/>
              <a:t>OR</a:t>
            </a:r>
            <a:r>
              <a:rPr lang="en-US" altLang="en-US" sz="2400" b="1" dirty="0" smtClean="0"/>
              <a:t> PRETERIT TENSE; but NOT BOTH!!!!!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3600" dirty="0"/>
              <a:t>PROJECT IS DUE ON </a:t>
            </a:r>
            <a:r>
              <a:rPr lang="en-US" altLang="en-US" sz="3600" dirty="0" smtClean="0"/>
              <a:t>THURSDAY</a:t>
            </a:r>
            <a:r>
              <a:rPr lang="en-US" altLang="en-US" sz="3600" dirty="0"/>
              <a:t>, </a:t>
            </a:r>
            <a:r>
              <a:rPr lang="en-US" altLang="en-US" sz="3600" dirty="0" smtClean="0"/>
              <a:t>OCT. 31st</a:t>
            </a:r>
            <a:endParaRPr lang="en-US" altLang="en-US" sz="3600" noProof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Me llamo ____________ Clase 801 La fecha es el 28 de octubre del 2013</vt:lpstr>
      <vt:lpstr>Proyecto # 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4</cp:revision>
  <dcterms:created xsi:type="dcterms:W3CDTF">2012-11-08T23:34:52Z</dcterms:created>
  <dcterms:modified xsi:type="dcterms:W3CDTF">2013-10-25T16:08:24Z</dcterms:modified>
</cp:coreProperties>
</file>